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9" r:id="rId2"/>
    <p:sldId id="258" r:id="rId3"/>
    <p:sldId id="260" r:id="rId4"/>
    <p:sldId id="262" r:id="rId5"/>
    <p:sldId id="261" r:id="rId6"/>
    <p:sldId id="263" r:id="rId7"/>
    <p:sldId id="264" r:id="rId8"/>
  </p:sldIdLst>
  <p:sldSz cx="12192000" cy="6858000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7" d="100"/>
          <a:sy n="87" d="100"/>
        </p:scale>
        <p:origin x="475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2DF38D-0BB2-44D1-9869-09571501DDB5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2023/7/24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BAC4A31-E2B7-4558-95A2-DACAFAEF417A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84C22"/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84C22"/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00727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2DF38D-0BB2-44D1-9869-09571501DDB5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2023/7/24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BAC4A31-E2B7-4558-95A2-DACAFAEF417A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84C22"/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84C22"/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90063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2DF38D-0BB2-44D1-9869-09571501DDB5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2023/7/24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BAC4A31-E2B7-4558-95A2-DACAFAEF417A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84C22"/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84C22"/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E84C22">
                  <a:lumMod val="60000"/>
                  <a:lumOff val="40000"/>
                </a:srgb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78192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2DF38D-0BB2-44D1-9869-09571501DDB5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2023/7/24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BAC4A31-E2B7-4558-95A2-DACAFAEF417A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84C22"/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84C22"/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516954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2DF38D-0BB2-44D1-9869-09571501DDB5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2023/7/24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BAC4A31-E2B7-4558-95A2-DACAFAEF417A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84C22"/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84C22"/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983941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2DF38D-0BB2-44D1-9869-09571501DDB5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2023/7/24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BAC4A31-E2B7-4558-95A2-DACAFAEF417A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84C22"/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84C22"/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889310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2DF38D-0BB2-44D1-9869-09571501DDB5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2023/7/24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BAC4A31-E2B7-4558-95A2-DACAFAEF417A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84C22"/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84C22"/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34398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2DF38D-0BB2-44D1-9869-09571501DDB5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2023/7/24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BAC4A31-E2B7-4558-95A2-DACAFAEF417A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84C22"/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84C22"/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78420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2DF38D-0BB2-44D1-9869-09571501DDB5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2023/7/24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BAC4A31-E2B7-4558-95A2-DACAFAEF417A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84C22"/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84C22"/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88634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2DF38D-0BB2-44D1-9869-09571501DDB5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2023/7/24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BAC4A31-E2B7-4558-95A2-DACAFAEF417A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84C22"/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84C22"/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1094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2DF38D-0BB2-44D1-9869-09571501DDB5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2023/7/24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BAC4A31-E2B7-4558-95A2-DACAFAEF417A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84C22"/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84C22"/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79506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2DF38D-0BB2-44D1-9869-09571501DDB5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2023/7/24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BAC4A31-E2B7-4558-95A2-DACAFAEF417A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84C22"/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84C22"/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36689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2DF38D-0BB2-44D1-9869-09571501DDB5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2023/7/24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BAC4A31-E2B7-4558-95A2-DACAFAEF417A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84C22"/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84C22"/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64635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2DF38D-0BB2-44D1-9869-09571501DDB5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2023/7/24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BAC4A31-E2B7-4558-95A2-DACAFAEF417A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84C22"/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84C22"/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73288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2DF38D-0BB2-44D1-9869-09571501DDB5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2023/7/24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BAC4A31-E2B7-4558-95A2-DACAFAEF417A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84C22"/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84C22"/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03482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2DF38D-0BB2-44D1-9869-09571501DDB5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2023/7/24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BAC4A31-E2B7-4558-95A2-DACAFAEF417A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84C22"/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84C22"/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25855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2DF38D-0BB2-44D1-9869-09571501DDB5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2023/7/24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BAC4A31-E2B7-4558-95A2-DACAFAEF417A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84C22"/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84C22"/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28932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3" y="214685"/>
            <a:ext cx="8574159" cy="1121134"/>
          </a:xfrm>
        </p:spPr>
        <p:txBody>
          <a:bodyPr anchor="ctr">
            <a:normAutofit/>
          </a:bodyPr>
          <a:lstStyle/>
          <a:p>
            <a:r>
              <a:rPr lang="en-US" altLang="zh-CN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信与所望之事</a:t>
            </a:r>
            <a:r>
              <a:rPr lang="en-US" altLang="zh-CN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】(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下</a:t>
            </a:r>
            <a:r>
              <a:rPr lang="en-US" altLang="zh-TW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CN" altLang="en-US" sz="5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834" y="1236066"/>
            <a:ext cx="9274755" cy="5295568"/>
          </a:xfrm>
        </p:spPr>
        <p:txBody>
          <a:bodyPr>
            <a:noAutofit/>
          </a:bodyPr>
          <a:lstStyle/>
          <a:p>
            <a:r>
              <a:rPr lang="en-US" altLang="zh-CN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​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第十九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讲 你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的名字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祂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故事</a:t>
            </a:r>
            <a:endParaRPr lang="en-US" altLang="zh-CN" sz="44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耶稣基督的名字也是祂的故事</a:t>
            </a:r>
            <a:endParaRPr lang="en-US" altLang="zh-CN" sz="44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耶稣</a:t>
            </a:r>
            <a:r>
              <a:rPr lang="en-US" altLang="zh-TW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约书亚</a:t>
            </a:r>
            <a:r>
              <a:rPr lang="en-US" altLang="zh-TW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：耶和华救赎</a:t>
            </a:r>
            <a:endParaRPr lang="en-US" altLang="zh-TW" sz="44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以马内利：神与我们同在</a:t>
            </a:r>
            <a:endParaRPr lang="en-US" altLang="zh-TW" sz="44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路得记是以名字作隱喻的真人故事：</a:t>
            </a:r>
            <a:endParaRPr lang="en-US" altLang="zh-CN" sz="44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始于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个走错路的男人：以利米勒</a:t>
            </a:r>
          </a:p>
          <a:p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终于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一个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走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对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路的女人：摩押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路得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51605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3" y="214685"/>
            <a:ext cx="8574159" cy="1121134"/>
          </a:xfrm>
        </p:spPr>
        <p:txBody>
          <a:bodyPr anchor="ctr">
            <a:normAutofit/>
          </a:bodyPr>
          <a:lstStyle/>
          <a:p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你的名字</a:t>
            </a:r>
            <a:r>
              <a:rPr lang="zh-CN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祂</a:t>
            </a:r>
            <a:r>
              <a:rPr lang="zh-CN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故事</a:t>
            </a:r>
            <a:endParaRPr lang="en-US" altLang="zh-CN" sz="5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054" y="1335819"/>
            <a:ext cx="9274755" cy="5295568"/>
          </a:xfrm>
        </p:spPr>
        <p:txBody>
          <a:bodyPr>
            <a:noAutofit/>
          </a:bodyPr>
          <a:lstStyle/>
          <a:p>
            <a:r>
              <a:rPr lang="en-US" altLang="zh-CN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​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以利米勒的意思是「我以神为王」，有上帝的保护和遮盖。他与拿俄米在丰富的伯利恒生了两个废物。</a:t>
            </a:r>
            <a:endParaRPr lang="en-US" altLang="zh-CN" sz="40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玛伦名字的意思是「弱者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zh-CN" altLang="en-US" sz="40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基连名字的意思是「憔悴」</a:t>
            </a:r>
          </a:p>
          <a:p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俄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珥巴名字的意思有二：「心怀二意」和「硬着颈项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50382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3" y="214685"/>
            <a:ext cx="8574159" cy="1121134"/>
          </a:xfrm>
        </p:spPr>
        <p:txBody>
          <a:bodyPr anchor="ctr">
            <a:normAutofit/>
          </a:bodyPr>
          <a:lstStyle/>
          <a:p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你的名字</a:t>
            </a:r>
            <a:r>
              <a:rPr lang="zh-CN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祂</a:t>
            </a:r>
            <a:r>
              <a:rPr lang="zh-CN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故事</a:t>
            </a:r>
            <a:endParaRPr lang="en-US" altLang="zh-CN" sz="5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054" y="1335819"/>
            <a:ext cx="9274755" cy="5295568"/>
          </a:xfrm>
        </p:spPr>
        <p:txBody>
          <a:bodyPr>
            <a:noAutofit/>
          </a:bodyPr>
          <a:lstStyle/>
          <a:p>
            <a:r>
              <a:rPr lang="en-US" altLang="zh-CN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​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以利米勒的意思是「我以神为王」，有上帝的保护和遮盖。</a:t>
            </a:r>
          </a:p>
          <a:p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何等可惜，以利米勒不能明白其中属灵的含意，他若能尊主为大，用信心依靠神，他必能看见他所住的地方正是神所应许的「粮仓」。那些饥荒只是短暂的考验，为了使神的儿女回转向祂。</a:t>
            </a:r>
            <a:endParaRPr lang="zh-TW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73994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3" y="214685"/>
            <a:ext cx="8574159" cy="1121134"/>
          </a:xfrm>
        </p:spPr>
        <p:txBody>
          <a:bodyPr anchor="ctr">
            <a:normAutofit/>
          </a:bodyPr>
          <a:lstStyle/>
          <a:p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为何以利米勒会走错路？</a:t>
            </a:r>
            <a:endParaRPr lang="en-US" altLang="zh-CN" sz="5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054" y="1335819"/>
            <a:ext cx="9274755" cy="5295568"/>
          </a:xfrm>
        </p:spPr>
        <p:txBody>
          <a:bodyPr>
            <a:noAutofit/>
          </a:bodyPr>
          <a:lstStyle/>
          <a:p>
            <a:r>
              <a:rPr lang="en-US" altLang="zh-CN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​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以利米勒选择摩押的路，证明：</a:t>
            </a:r>
            <a:endParaRPr lang="en-US" altLang="zh-TW" sz="40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en-US" altLang="zh-TW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他是一个没有信心的人，面临困境，选择容易的途径逃避。</a:t>
            </a:r>
            <a:endParaRPr lang="en-US" altLang="zh-TW" sz="40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二</a:t>
            </a:r>
            <a:r>
              <a:rPr lang="en-US" altLang="zh-TW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他是一个不会求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问神的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人，否则他必能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明白神的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旨意。</a:t>
            </a:r>
            <a:endParaRPr lang="en-US" altLang="zh-TW" sz="40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三</a:t>
            </a:r>
            <a:r>
              <a:rPr lang="en-US" altLang="zh-TW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他是一个不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熟悉神的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话的人，因为申命记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中神清楚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警告以色列人，摩押地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是神所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咒诅的。（申廿三</a:t>
            </a:r>
            <a:r>
              <a:rPr lang="en-US" altLang="zh-TW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1985461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3" y="214685"/>
            <a:ext cx="8574159" cy="1121134"/>
          </a:xfrm>
        </p:spPr>
        <p:txBody>
          <a:bodyPr anchor="ctr">
            <a:normAutofit/>
          </a:bodyPr>
          <a:lstStyle/>
          <a:p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为何以利米勒会走错路？</a:t>
            </a:r>
            <a:endParaRPr lang="en-US" altLang="zh-CN" sz="5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054" y="1335819"/>
            <a:ext cx="9274755" cy="5295568"/>
          </a:xfrm>
        </p:spPr>
        <p:txBody>
          <a:bodyPr>
            <a:noAutofit/>
          </a:bodyPr>
          <a:lstStyle/>
          <a:p>
            <a:r>
              <a:rPr lang="en-US" altLang="zh-CN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​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以利米勒本应见证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「神是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王」，却因自己的小信，不求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问神，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不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熟悉神的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话。而从一个充满赞美丰富的粮仓（百利恒），搬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到神所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咒诅的地方（摩押）。基督徒常常也由于信心不足、缺乏祷告、不愿读经，而使自己失去祝福，陷于困境。</a:t>
            </a:r>
            <a:endParaRPr lang="zh-TW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11259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3" y="214685"/>
            <a:ext cx="8574159" cy="1121134"/>
          </a:xfrm>
        </p:spPr>
        <p:txBody>
          <a:bodyPr anchor="ctr">
            <a:normAutofit/>
          </a:bodyPr>
          <a:lstStyle/>
          <a:p>
            <a:r>
              <a:rPr lang="zh-TW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扭转历史的名字与生命故事</a:t>
            </a:r>
            <a:endParaRPr lang="en-US" altLang="zh-CN" sz="5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054" y="1212730"/>
            <a:ext cx="9602746" cy="5645270"/>
          </a:xfrm>
        </p:spPr>
        <p:txBody>
          <a:bodyPr>
            <a:noAutofit/>
          </a:bodyPr>
          <a:lstStyle/>
          <a:p>
            <a:r>
              <a:rPr lang="en-US" altLang="zh-CN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​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拿俄米名字的意思「甜」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路得名字的意思「友善、美丽」</a:t>
            </a:r>
          </a:p>
          <a:p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波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阿斯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大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能力的拯救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者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波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阿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斯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原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文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之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字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义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波阿斯意思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在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他那里有能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力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活泼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迅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速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又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敏捷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40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你的属灵名字是什么呢？是一个你与神同行的故事。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63320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3" y="214685"/>
            <a:ext cx="8574159" cy="1121134"/>
          </a:xfrm>
        </p:spPr>
        <p:txBody>
          <a:bodyPr anchor="ctr">
            <a:normAutofit/>
          </a:bodyPr>
          <a:lstStyle/>
          <a:p>
            <a:r>
              <a:rPr lang="zh-TW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扭转历史的名字与生命故事</a:t>
            </a:r>
            <a:endParaRPr lang="en-US" altLang="zh-CN" sz="5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054" y="1230314"/>
            <a:ext cx="10113979" cy="5451843"/>
          </a:xfrm>
        </p:spPr>
        <p:txBody>
          <a:bodyPr>
            <a:noAutofit/>
          </a:bodyPr>
          <a:lstStyle/>
          <a:p>
            <a:r>
              <a:rPr lang="en-US" altLang="zh-CN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​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俄备得，路得孩子名字的意思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仆人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即上帝的仆人。这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俄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巴底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亚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缩略形式。俄巴底亚意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为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耶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和华的仆人（或崇拜者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耶西（希伯来语：</a:t>
            </a:r>
            <a:r>
              <a:rPr lang="en-US" altLang="zh-CN" sz="4000" b="1" dirty="0" err="1" smtClean="0">
                <a:latin typeface="標楷體" panose="03000509000000000000" pitchFamily="65" charset="-120"/>
                <a:ea typeface="標楷體" panose="03000509000000000000" pitchFamily="65" charset="-120"/>
              </a:rPr>
              <a:t>יִש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ַׁי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，意为「神的礼物」）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大卫（希伯来语：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דָּ</a:t>
            </a:r>
            <a:r>
              <a:rPr lang="en-US" altLang="zh-CN" sz="4000" b="1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וִד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意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为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亲爱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蒙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爱的人、主所拣选的人）很容易被人喜欢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40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愿你能像大卫一样成为一个蒙爱的人！</a:t>
            </a:r>
            <a:endParaRPr lang="zh-CN" altLang="en-US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16488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1_多面向">
  <a:themeElements>
    <a:clrScheme name="紅橙色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485</TotalTime>
  <Words>834</Words>
  <Application>Microsoft Office PowerPoint</Application>
  <PresentationFormat>Widescreen</PresentationFormat>
  <Paragraphs>34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微軟正黑體</vt:lpstr>
      <vt:lpstr>標楷體</vt:lpstr>
      <vt:lpstr>Arial</vt:lpstr>
      <vt:lpstr>Trebuchet MS</vt:lpstr>
      <vt:lpstr>Wingdings 3</vt:lpstr>
      <vt:lpstr>1_多面向</vt:lpstr>
      <vt:lpstr>【信与所望之事】(下)</vt:lpstr>
      <vt:lpstr>你的名字，祂的故事</vt:lpstr>
      <vt:lpstr>你的名字，祂的故事</vt:lpstr>
      <vt:lpstr>为何以利米勒会走错路？</vt:lpstr>
      <vt:lpstr>为何以利米勒会走错路？</vt:lpstr>
      <vt:lpstr>扭转历史的名字与生命故事</vt:lpstr>
      <vt:lpstr>扭转历史的名字与生命故事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【信与所望之事】(下)</dc:title>
  <dc:creator>sun kwong wong</dc:creator>
  <cp:lastModifiedBy>SL CHAN</cp:lastModifiedBy>
  <cp:revision>10</cp:revision>
  <dcterms:created xsi:type="dcterms:W3CDTF">2023-06-25T11:20:44Z</dcterms:created>
  <dcterms:modified xsi:type="dcterms:W3CDTF">2023-07-23T17:02:30Z</dcterms:modified>
</cp:coreProperties>
</file>